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3" r:id="rId3"/>
    <p:sldId id="258" r:id="rId4"/>
    <p:sldId id="264" r:id="rId5"/>
    <p:sldId id="275" r:id="rId6"/>
    <p:sldId id="284" r:id="rId7"/>
    <p:sldId id="261" r:id="rId8"/>
    <p:sldId id="266" r:id="rId9"/>
    <p:sldId id="268" r:id="rId10"/>
    <p:sldId id="269" r:id="rId11"/>
    <p:sldId id="270" r:id="rId12"/>
    <p:sldId id="271" r:id="rId13"/>
    <p:sldId id="260" r:id="rId14"/>
    <p:sldId id="277" r:id="rId15"/>
    <p:sldId id="278" r:id="rId16"/>
    <p:sldId id="280" r:id="rId17"/>
    <p:sldId id="279" r:id="rId18"/>
    <p:sldId id="281" r:id="rId19"/>
    <p:sldId id="282" r:id="rId20"/>
    <p:sldId id="283" r:id="rId21"/>
    <p:sldId id="267" r:id="rId22"/>
    <p:sldId id="2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F5A"/>
    <a:srgbClr val="211F5B"/>
    <a:srgbClr val="A9B1B3"/>
    <a:srgbClr val="AAB2B4"/>
    <a:srgbClr val="58585B"/>
    <a:srgbClr val="2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8" autoAdjust="0"/>
  </p:normalViewPr>
  <p:slideViewPr>
    <p:cSldViewPr snapToGrid="0">
      <p:cViewPr>
        <p:scale>
          <a:sx n="75" d="100"/>
          <a:sy n="75" d="100"/>
        </p:scale>
        <p:origin x="129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D5E9AFA-E9C1-4E1A-3E64-EA7EA263E6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828001-E1AA-40F9-5655-0C44855422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B19EC-C9F6-4A4D-B275-4DEFE7640EE5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810BB9-3A83-280A-71A1-B0F6126FD5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97129D-69D4-56F4-42A0-BA1D8F56A9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3D415-5C32-4E60-A7AE-88FDEEE7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6714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09287-4C3D-45D6-ABFB-84393AA6F78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7DD9-B62B-40E5-AF78-29E2A02FC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2002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B251-0072-4142-9C1B-9C7250572B13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6D57-019E-4D4E-BCC5-46EA8513B318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3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36FF-F44B-400E-875C-D0942E83AB74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1F0A-165D-45FF-9A77-3351A5FAF82B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5C5F-A528-4CF5-AB75-5147E169777D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1B34-6B2D-4DCA-9520-2F7DB1AE283F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16C21-54B5-4F7E-8104-621315F15923}" type="datetime1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23F9-E826-4918-9B6F-A8CA84CFBE52}" type="datetime1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637A-B327-40DD-B2B5-361C143A8534}" type="datetime1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277E-A697-4A33-9E03-991A04D0F4F4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9F86-0164-444A-8DEE-835EDCFA288B}" type="datetime1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00D97-74D2-4A17-868B-E89977D78B50}" type="datetime1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CBF4-BAD1-45E0-992E-C65C6BC14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7" y="1629000"/>
            <a:ext cx="11868130" cy="3600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72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155509"/>
            <a:ext cx="11974285" cy="6013447"/>
          </a:xfr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91DC5B25-EA4F-1DB5-A05E-87AC26E7A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12487" y="5076931"/>
            <a:ext cx="7467602" cy="1781069"/>
          </a:xfrm>
          <a:prstGeom prst="rect">
            <a:avLst/>
          </a:prstGeom>
          <a:noFill/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39613"/>
            <a:ext cx="7242629" cy="14586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ПЛИТЫ ЖЕЛЕЗОБЕТОННЫЕ </a:t>
            </a:r>
            <a:b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700" dirty="0">
                <a:latin typeface="Gotham Pro" panose="02000503040000020004" pitchFamily="50" charset="0"/>
                <a:cs typeface="Gotham Pro" panose="02000503040000020004" pitchFamily="50" charset="0"/>
              </a:rPr>
              <a:t>сборных покрытий для трамвайных путей (толщиной 170 мм)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629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8" y="226230"/>
            <a:ext cx="11025464" cy="64055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69353"/>
            <a:ext cx="10515600" cy="1325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ПЛИТЫ ЖЕЛЕЗОБЕТОННЫЕ </a:t>
            </a:r>
            <a:b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700" dirty="0">
                <a:latin typeface="Gotham Pro" panose="02000503040000020004" pitchFamily="50" charset="0"/>
                <a:cs typeface="Gotham Pro" panose="02000503040000020004" pitchFamily="50" charset="0"/>
              </a:rPr>
              <a:t>сборных покрытий для трамвайных путей (толщиной 120 мм)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2031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8" y="227752"/>
            <a:ext cx="11727208" cy="6402496"/>
          </a:xfr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19ABEE5C-E969-1EAE-778F-6A971E544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484" y="-81925"/>
            <a:ext cx="7467602" cy="1781069"/>
          </a:xfrm>
          <a:prstGeom prst="rect">
            <a:avLst/>
          </a:prstGeom>
          <a:noFill/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6571" y="227752"/>
            <a:ext cx="6277429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ПЛИТЫ ЖЕЛЕЗОБЕТОННЫЕ </a:t>
            </a:r>
            <a:b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700" dirty="0">
                <a:latin typeface="Gotham Pro" panose="02000503040000020004" pitchFamily="50" charset="0"/>
                <a:cs typeface="Gotham Pro" panose="02000503040000020004" pitchFamily="50" charset="0"/>
              </a:rPr>
              <a:t>сборных покрытий для трамвайных путей (толщиной 120 мм)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8084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16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ШПАЛА ШМ-02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8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35514A-7524-36C7-06D4-AB307294F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16132" r="260" b="11724"/>
          <a:stretch/>
        </p:blipFill>
        <p:spPr>
          <a:xfrm>
            <a:off x="148385" y="191027"/>
            <a:ext cx="11895230" cy="647594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9D7BDE-B550-B2FE-6503-B0E07E9CC472}"/>
              </a:ext>
            </a:extLst>
          </p:cNvPr>
          <p:cNvSpPr txBox="1">
            <a:spLocks/>
          </p:cNvSpPr>
          <p:nvPr/>
        </p:nvSpPr>
        <p:spPr>
          <a:xfrm>
            <a:off x="616857" y="191027"/>
            <a:ext cx="10958286" cy="77787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ПУТЬ НА ШПАЛАХ ШМ-02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7A8F7-4529-26F7-8A5E-98B7A1B08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6" y="261258"/>
            <a:ext cx="12467771" cy="71907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7E91F2-FEA4-09B9-15C7-3C94A5A3A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3700" cy="13255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67D998-2968-62C8-EEB7-76F05807DC57}"/>
              </a:ext>
            </a:extLst>
          </p:cNvPr>
          <p:cNvSpPr/>
          <p:nvPr/>
        </p:nvSpPr>
        <p:spPr>
          <a:xfrm>
            <a:off x="484416" y="0"/>
            <a:ext cx="4496975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8D41788-0D2B-6078-450D-EED53588E278}"/>
              </a:ext>
            </a:extLst>
          </p:cNvPr>
          <p:cNvSpPr txBox="1">
            <a:spLocks/>
          </p:cNvSpPr>
          <p:nvPr/>
        </p:nvSpPr>
        <p:spPr>
          <a:xfrm>
            <a:off x="-1661246" y="404277"/>
            <a:ext cx="887185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ШПАЛА ШМ-03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D3B1E-42CF-A59D-5D26-0CA5BDC3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/>
          <a:stretch/>
        </p:blipFill>
        <p:spPr>
          <a:xfrm>
            <a:off x="116115" y="50800"/>
            <a:ext cx="7598268" cy="67563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8BB44BB-8940-B8C9-21FC-85D4464E8E99}"/>
              </a:ext>
            </a:extLst>
          </p:cNvPr>
          <p:cNvSpPr txBox="1">
            <a:spLocks/>
          </p:cNvSpPr>
          <p:nvPr/>
        </p:nvSpPr>
        <p:spPr>
          <a:xfrm>
            <a:off x="7822429" y="2767690"/>
            <a:ext cx="4253456" cy="13226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ПУТЬ НА ШПАЛАХ ШМ-03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28682-D502-CAAB-9C4F-42DE11BF49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23" y="166822"/>
            <a:ext cx="7479508" cy="62544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28341-C781-46BB-0085-4FBEB4407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8425" y="5349426"/>
            <a:ext cx="5743575" cy="13909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C8EBBC-EEAF-11F7-8783-CE40DD72DE8A}"/>
              </a:ext>
            </a:extLst>
          </p:cNvPr>
          <p:cNvSpPr/>
          <p:nvPr/>
        </p:nvSpPr>
        <p:spPr>
          <a:xfrm>
            <a:off x="6984659" y="5383165"/>
            <a:ext cx="5118098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73F2090-F5B0-8E6E-047D-96F00962F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570" y="5397494"/>
            <a:ext cx="5751285" cy="137659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Блок метро БМ-1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8D1315F-2F20-B8A9-B5AC-0CB10320F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26800"/>
          <a:stretch/>
        </p:blipFill>
        <p:spPr bwMode="auto">
          <a:xfrm>
            <a:off x="1486241" y="74754"/>
            <a:ext cx="10515600" cy="67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0394C8-4032-62B8-09A9-5E09B7A5F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39"/>
            <a:ext cx="5743575" cy="13909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99A7D-ED15-DB6F-05E8-1ECEC3EEC084}"/>
              </a:ext>
            </a:extLst>
          </p:cNvPr>
          <p:cNvSpPr/>
          <p:nvPr/>
        </p:nvSpPr>
        <p:spPr>
          <a:xfrm>
            <a:off x="190159" y="-15339"/>
            <a:ext cx="4978741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176A919-6E97-8962-F830-6D7D486AF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6013" y="3267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ПУТЬ НА БЛОКАХ БМ-1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5C757-52C5-04E7-A058-D5D982557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818" r="7718" b="1454"/>
          <a:stretch/>
        </p:blipFill>
        <p:spPr>
          <a:xfrm rot="470219">
            <a:off x="-1104899" y="50799"/>
            <a:ext cx="11290300" cy="67564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DB2ED1-FFBA-C72D-8B33-36B4CA8B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48425" y="0"/>
            <a:ext cx="5743575" cy="13909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3395B6-418C-B1FA-336A-B40B61007F55}"/>
              </a:ext>
            </a:extLst>
          </p:cNvPr>
          <p:cNvSpPr/>
          <p:nvPr/>
        </p:nvSpPr>
        <p:spPr>
          <a:xfrm>
            <a:off x="6830841" y="-1"/>
            <a:ext cx="4978741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00469D-653D-B027-2263-727D2773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118" y="9909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БЛОК МЕТРО БМ-2</a:t>
            </a:r>
          </a:p>
        </p:txBody>
      </p:sp>
    </p:spTree>
    <p:extLst>
      <p:ext uri="{BB962C8B-B14F-4D97-AF65-F5344CB8AC3E}">
        <p14:creationId xmlns:p14="http://schemas.microsoft.com/office/powerpoint/2010/main" val="20968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422710" y="6020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СКРЕПЛЕНИЕ АНКЕРНОЕ СРС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197299B-7712-774E-1A1B-B292B6B56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298" t="17496" r="9801" b="15787"/>
          <a:stretch/>
        </p:blipFill>
        <p:spPr>
          <a:xfrm>
            <a:off x="4674773" y="1927628"/>
            <a:ext cx="7064439" cy="4433298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42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C3786D5-14CA-6ABF-5BAE-B5502AF05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 b="90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FA5783-662A-DC46-E14D-52FB7928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174172"/>
            <a:ext cx="5881914" cy="870857"/>
          </a:xfrm>
          <a:solidFill>
            <a:schemeClr val="bg1">
              <a:alpha val="5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ПУТЬ НА БЛОКАХ БМ -2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43DDE0-5B51-7C79-1701-5400A289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11328400" cy="6238105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Gotham Pro" panose="02000503040000020004" pitchFamily="50" charset="0"/>
                <a:cs typeface="Gotham Pro" panose="02000503040000020004" pitchFamily="50" charset="0"/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760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9" y="1629000"/>
            <a:ext cx="118681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216" cy="6889622"/>
          </a:xfr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39E129FB-C18D-09D5-D2AE-0337D9C5F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2" y="-771620"/>
            <a:ext cx="7467602" cy="1781069"/>
          </a:xfrm>
          <a:prstGeom prst="rect">
            <a:avLst/>
          </a:prstGeom>
          <a:noFill/>
          <a:effectLst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F46849-F509-5BC9-FBAA-25720CE1A060}"/>
              </a:ext>
            </a:extLst>
          </p:cNvPr>
          <p:cNvSpPr/>
          <p:nvPr/>
        </p:nvSpPr>
        <p:spPr>
          <a:xfrm>
            <a:off x="-412807" y="-342751"/>
            <a:ext cx="70295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955" y="-192505"/>
            <a:ext cx="7562907" cy="1416389"/>
          </a:xfrm>
          <a:noFill/>
        </p:spPr>
        <p:txBody>
          <a:bodyPr>
            <a:norm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otham Pro" panose="02000503040000020004" pitchFamily="50" charset="0"/>
                <a:cs typeface="Gotham Pro" panose="02000503040000020004" pitchFamily="50" charset="0"/>
              </a:rPr>
              <a:t>ШПАЛА ТРАМВАЙНАЯ ШТ-02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5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73"/>
            <a:ext cx="12192000" cy="6932946"/>
          </a:xfr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511B5887-0222-DC53-6B6B-CC94CCA94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9448" y="5659656"/>
            <a:ext cx="7467602" cy="1781069"/>
          </a:xfrm>
          <a:prstGeom prst="rect">
            <a:avLst/>
          </a:prstGeom>
          <a:noFill/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7B6CF4-8945-2732-1DE2-F09A46C3CA7B}"/>
              </a:ext>
            </a:extLst>
          </p:cNvPr>
          <p:cNvSpPr/>
          <p:nvPr/>
        </p:nvSpPr>
        <p:spPr>
          <a:xfrm>
            <a:off x="6521393" y="6244770"/>
            <a:ext cx="70295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570622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ПУТЬ НА ШПАЛАХ ШТ-02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6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74C0C-2B1C-C470-AFD4-94DC86D0C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07889"/>
            <a:ext cx="10210800" cy="6807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1E086-C1FB-AD15-9B13-A6179F05F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3700" cy="160627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7B082D-EC36-AB8E-0614-71CC04BE1C26}"/>
              </a:ext>
            </a:extLst>
          </p:cNvPr>
          <p:cNvSpPr/>
          <p:nvPr/>
        </p:nvSpPr>
        <p:spPr>
          <a:xfrm>
            <a:off x="544925" y="126850"/>
            <a:ext cx="4496975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7CFD09B-BE29-9052-6F02-6D8B2780081F}"/>
              </a:ext>
            </a:extLst>
          </p:cNvPr>
          <p:cNvSpPr txBox="1">
            <a:spLocks/>
          </p:cNvSpPr>
          <p:nvPr/>
        </p:nvSpPr>
        <p:spPr>
          <a:xfrm>
            <a:off x="-2609850" y="53127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СКРЕПЛЕНИЕ ПКБ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0ABCC3A-9F06-B525-4F90-C2774898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b="8395"/>
          <a:stretch/>
        </p:blipFill>
        <p:spPr bwMode="auto">
          <a:xfrm rot="10800000">
            <a:off x="4078516" y="2082800"/>
            <a:ext cx="8113484" cy="47752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94FB6-511F-3E22-F864-62F1BE6F0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3700" cy="16062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F98BF3-EA8F-702C-2249-722FF8C9288C}"/>
              </a:ext>
            </a:extLst>
          </p:cNvPr>
          <p:cNvSpPr/>
          <p:nvPr/>
        </p:nvSpPr>
        <p:spPr>
          <a:xfrm>
            <a:off x="544925" y="126850"/>
            <a:ext cx="4496975" cy="1323439"/>
          </a:xfrm>
          <a:prstGeom prst="rect">
            <a:avLst/>
          </a:prstGeom>
          <a:solidFill>
            <a:srgbClr val="211F5B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501E7D-E454-B3F7-B770-4B23A5E9AEC4}"/>
              </a:ext>
            </a:extLst>
          </p:cNvPr>
          <p:cNvSpPr txBox="1">
            <a:spLocks/>
          </p:cNvSpPr>
          <p:nvPr/>
        </p:nvSpPr>
        <p:spPr>
          <a:xfrm>
            <a:off x="-381001" y="447439"/>
            <a:ext cx="5854701" cy="82455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matte"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ШПАЛА ШТ-03К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11300" y="36071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СКРЕПЛЕНИЕ ПКД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" y="1719836"/>
            <a:ext cx="7429500" cy="503316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78D8DD-6D64-BE9E-949A-B29655EF3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46586" r="130" b="84"/>
          <a:stretch/>
        </p:blipFill>
        <p:spPr>
          <a:xfrm>
            <a:off x="7608686" y="98203"/>
            <a:ext cx="4476866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857" y="379639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ПУТЬ НА СКРЕПЛЕНИИ ПКД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995D51-88D8-40DC-90BB-BE8316D0BF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67354"/>
            <a:ext cx="11988799" cy="49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9682" r="2261" b="-2117"/>
          <a:stretch/>
        </p:blipFill>
        <p:spPr>
          <a:xfrm>
            <a:off x="413657" y="1204686"/>
            <a:ext cx="11364685" cy="565331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49829"/>
          </a:xfrm>
          <a:noFill/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ПЛИТЫ ЖЕЛЕЗОБЕТОННЫЕ </a:t>
            </a:r>
            <a:br>
              <a:rPr lang="ru-RU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700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сборных покрытий для трамвайных путей (толщиной 170 мм)</a:t>
            </a:r>
            <a:endParaRPr lang="ru-RU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118</Words>
  <Application>Microsoft Office PowerPoint</Application>
  <PresentationFormat>Широкоэкранный</PresentationFormat>
  <Paragraphs>34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Gotham Pro</vt:lpstr>
      <vt:lpstr>Тема Office</vt:lpstr>
      <vt:lpstr>Презентация PowerPoint</vt:lpstr>
      <vt:lpstr>Презентация PowerPoint</vt:lpstr>
      <vt:lpstr>ШПАЛА ТРАМВАЙНАЯ ШТ-02</vt:lpstr>
      <vt:lpstr>ПУТЬ НА ШПАЛАХ ШТ-02</vt:lpstr>
      <vt:lpstr>Презентация PowerPoint</vt:lpstr>
      <vt:lpstr>Презентация PowerPoint</vt:lpstr>
      <vt:lpstr>СКРЕПЛЕНИЕ ПКД</vt:lpstr>
      <vt:lpstr>ПУТЬ НА СКРЕПЛЕНИИ ПКД</vt:lpstr>
      <vt:lpstr>ПЛИТЫ ЖЕЛЕЗОБЕТОННЫЕ  сборных покрытий для трамвайных путей (толщиной 170 мм)</vt:lpstr>
      <vt:lpstr>ПЛИТЫ ЖЕЛЕЗОБЕТОННЫЕ  сборных покрытий для трамвайных путей (толщиной 170 мм)</vt:lpstr>
      <vt:lpstr>ПЛИТЫ ЖЕЛЕЗОБЕТОННЫЕ  сборных покрытий для трамвайных путей (толщиной 120 мм)</vt:lpstr>
      <vt:lpstr>ПЛИТЫ ЖЕЛЕЗОБЕТОННЫЕ  сборных покрытий для трамвайных путей (толщиной 120 мм)</vt:lpstr>
      <vt:lpstr>ШПАЛА ШМ-02</vt:lpstr>
      <vt:lpstr>Презентация PowerPoint</vt:lpstr>
      <vt:lpstr>Презентация PowerPoint</vt:lpstr>
      <vt:lpstr>Презентация PowerPoint</vt:lpstr>
      <vt:lpstr>Блок метро БМ-1</vt:lpstr>
      <vt:lpstr>ПУТЬ НА БЛОКАХ БМ-1</vt:lpstr>
      <vt:lpstr>БЛОК МЕТРО БМ-2</vt:lpstr>
      <vt:lpstr>ПУТЬ НА БЛОКАХ БМ -2</vt:lpstr>
      <vt:lpstr>СПАСИБО ЗА ВНИМАНИЕ!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Екатерина Гимаева</cp:lastModifiedBy>
  <cp:revision>56</cp:revision>
  <dcterms:created xsi:type="dcterms:W3CDTF">2018-05-16T07:29:42Z</dcterms:created>
  <dcterms:modified xsi:type="dcterms:W3CDTF">2023-09-28T07:59:16Z</dcterms:modified>
</cp:coreProperties>
</file>